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Иван Мозговой" userId="0054e2f227e753db" providerId="LiveId" clId="{E9FB3E36-D6D8-4137-B01E-77D4EEDE149A}"/>
    <pc:docChg chg="modSld">
      <pc:chgData name="Иван Мозговой" userId="0054e2f227e753db" providerId="LiveId" clId="{E9FB3E36-D6D8-4137-B01E-77D4EEDE149A}" dt="2025-03-13T15:14:29.406" v="2" actId="20577"/>
      <pc:docMkLst>
        <pc:docMk/>
      </pc:docMkLst>
      <pc:sldChg chg="modSp mod modNotesTx">
        <pc:chgData name="Иван Мозговой" userId="0054e2f227e753db" providerId="LiveId" clId="{E9FB3E36-D6D8-4137-B01E-77D4EEDE149A}" dt="2025-03-13T15:14:29.406" v="2" actId="20577"/>
        <pc:sldMkLst>
          <pc:docMk/>
          <pc:sldMk cId="764133369" sldId="256"/>
        </pc:sldMkLst>
        <pc:spChg chg="mod">
          <ac:chgData name="Иван Мозговой" userId="0054e2f227e753db" providerId="LiveId" clId="{E9FB3E36-D6D8-4137-B01E-77D4EEDE149A}" dt="2025-03-13T15:14:24.397" v="0" actId="20577"/>
          <ac:spMkLst>
            <pc:docMk/>
            <pc:sldMk cId="764133369" sldId="256"/>
            <ac:spMk id="4" creationId="{112EE576-6860-45B6-99DC-C9549B005DAE}"/>
          </ac:spMkLst>
        </pc:spChg>
      </pc:sldChg>
    </pc:docChg>
  </pc:docChgLst>
  <pc:docChgLst>
    <pc:chgData name="Иван Мозговой" userId="0054e2f227e753db" providerId="LiveId" clId="{63CD086C-3C01-45DD-AFFF-98B3A454D53F}"/>
    <pc:docChg chg="custSel modSld">
      <pc:chgData name="Иван Мозговой" userId="0054e2f227e753db" providerId="LiveId" clId="{63CD086C-3C01-45DD-AFFF-98B3A454D53F}" dt="2025-03-10T10:45:18.828" v="25" actId="20577"/>
      <pc:docMkLst>
        <pc:docMk/>
      </pc:docMkLst>
      <pc:sldChg chg="delSp mod modNotesTx">
        <pc:chgData name="Иван Мозговой" userId="0054e2f227e753db" providerId="LiveId" clId="{63CD086C-3C01-45DD-AFFF-98B3A454D53F}" dt="2025-03-10T10:45:18.828" v="25" actId="20577"/>
        <pc:sldMkLst>
          <pc:docMk/>
          <pc:sldMk cId="764133369" sldId="256"/>
        </pc:sldMkLst>
        <pc:spChg chg="del">
          <ac:chgData name="Иван Мозговой" userId="0054e2f227e753db" providerId="LiveId" clId="{63CD086C-3C01-45DD-AFFF-98B3A454D53F}" dt="2025-03-10T10:45:08.732" v="0" actId="478"/>
          <ac:spMkLst>
            <pc:docMk/>
            <pc:sldMk cId="764133369" sldId="256"/>
            <ac:spMk id="5" creationId="{00000000-0000-0000-0000-000000000000}"/>
          </ac:spMkLst>
        </pc:spChg>
      </pc:sldChg>
    </pc:docChg>
  </pc:docChgLst>
  <pc:docChgLst>
    <pc:chgData name="Иван Мозговой" userId="0054e2f227e753db" providerId="LiveId" clId="{3F6E5CFF-6C56-4CC2-B9B8-C64A4D5B50B2}"/>
    <pc:docChg chg="custSel modSld">
      <pc:chgData name="Иван Мозговой" userId="0054e2f227e753db" providerId="LiveId" clId="{3F6E5CFF-6C56-4CC2-B9B8-C64A4D5B50B2}" dt="2025-03-11T16:06:37.649" v="53" actId="1076"/>
      <pc:docMkLst>
        <pc:docMk/>
      </pc:docMkLst>
      <pc:sldChg chg="addSp delSp modSp mod modNotesTx">
        <pc:chgData name="Иван Мозговой" userId="0054e2f227e753db" providerId="LiveId" clId="{3F6E5CFF-6C56-4CC2-B9B8-C64A4D5B50B2}" dt="2025-03-11T16:06:37.649" v="53" actId="1076"/>
        <pc:sldMkLst>
          <pc:docMk/>
          <pc:sldMk cId="764133369" sldId="256"/>
        </pc:sldMkLst>
        <pc:spChg chg="add mod">
          <ac:chgData name="Иван Мозговой" userId="0054e2f227e753db" providerId="LiveId" clId="{3F6E5CFF-6C56-4CC2-B9B8-C64A4D5B50B2}" dt="2025-03-10T11:25:42.036" v="47" actId="14100"/>
          <ac:spMkLst>
            <pc:docMk/>
            <pc:sldMk cId="764133369" sldId="256"/>
            <ac:spMk id="4" creationId="{112EE576-6860-45B6-99DC-C9549B005DAE}"/>
          </ac:spMkLst>
        </pc:spChg>
        <pc:picChg chg="del">
          <ac:chgData name="Иван Мозговой" userId="0054e2f227e753db" providerId="LiveId" clId="{3F6E5CFF-6C56-4CC2-B9B8-C64A4D5B50B2}" dt="2025-03-11T16:05:52.380" v="48" actId="478"/>
          <ac:picMkLst>
            <pc:docMk/>
            <pc:sldMk cId="764133369" sldId="256"/>
            <ac:picMk id="3" creationId="{6832E16F-5BF0-408D-8F2C-CE9F3911700B}"/>
          </ac:picMkLst>
        </pc:picChg>
        <pc:picChg chg="add del mod">
          <ac:chgData name="Иван Мозговой" userId="0054e2f227e753db" providerId="LiveId" clId="{3F6E5CFF-6C56-4CC2-B9B8-C64A4D5B50B2}" dt="2025-03-11T16:06:13.165" v="50" actId="478"/>
          <ac:picMkLst>
            <pc:docMk/>
            <pc:sldMk cId="764133369" sldId="256"/>
            <ac:picMk id="5" creationId="{3D52C383-8655-4615-8AE5-55316B7873B4}"/>
          </ac:picMkLst>
        </pc:picChg>
        <pc:picChg chg="add mod">
          <ac:chgData name="Иван Мозговой" userId="0054e2f227e753db" providerId="LiveId" clId="{3F6E5CFF-6C56-4CC2-B9B8-C64A4D5B50B2}" dt="2025-03-11T16:06:37.649" v="53" actId="1076"/>
          <ac:picMkLst>
            <pc:docMk/>
            <pc:sldMk cId="764133369" sldId="256"/>
            <ac:picMk id="7" creationId="{539B5F43-FDE2-496E-B0FC-4B00800DEAC4}"/>
          </ac:picMkLst>
        </pc:picChg>
      </pc:sldChg>
    </pc:docChg>
  </pc:docChgLst>
  <pc:docChgLst>
    <pc:chgData name="Иван Мозговой" userId="0054e2f227e753db" providerId="LiveId" clId="{34311FC9-E943-4DAB-A0FD-DB7070A9FC18}"/>
    <pc:docChg chg="custSel modSld">
      <pc:chgData name="Иван Мозговой" userId="0054e2f227e753db" providerId="LiveId" clId="{34311FC9-E943-4DAB-A0FD-DB7070A9FC18}" dt="2025-03-10T10:44:38.328" v="173" actId="20577"/>
      <pc:docMkLst>
        <pc:docMk/>
      </pc:docMkLst>
      <pc:sldChg chg="delSp mod modNotesTx">
        <pc:chgData name="Иван Мозговой" userId="0054e2f227e753db" providerId="LiveId" clId="{34311FC9-E943-4DAB-A0FD-DB7070A9FC18}" dt="2025-03-10T10:44:38.328" v="173" actId="20577"/>
        <pc:sldMkLst>
          <pc:docMk/>
          <pc:sldMk cId="764133369" sldId="256"/>
        </pc:sldMkLst>
        <pc:spChg chg="del">
          <ac:chgData name="Иван Мозговой" userId="0054e2f227e753db" providerId="LiveId" clId="{34311FC9-E943-4DAB-A0FD-DB7070A9FC18}" dt="2025-03-10T10:43:12.299" v="0" actId="478"/>
          <ac:spMkLst>
            <pc:docMk/>
            <pc:sldMk cId="764133369" sldId="256"/>
            <ac:spMk id="4" creationId="{00000000-0000-0000-0000-000000000000}"/>
          </ac:spMkLst>
        </pc:spChg>
      </pc:sldChg>
    </pc:docChg>
  </pc:docChgLst>
  <pc:docChgLst>
    <pc:chgData name="Иван Мозговой" userId="0054e2f227e753db" providerId="LiveId" clId="{98B10F98-438E-4062-BD95-85D8F642BAEB}"/>
    <pc:docChg chg="modSld">
      <pc:chgData name="Иван Мозговой" userId="0054e2f227e753db" providerId="LiveId" clId="{98B10F98-438E-4062-BD95-85D8F642BAEB}" dt="2025-03-10T10:45:58.667" v="4" actId="1076"/>
      <pc:docMkLst>
        <pc:docMk/>
      </pc:docMkLst>
      <pc:sldChg chg="addSp modSp mod">
        <pc:chgData name="Иван Мозговой" userId="0054e2f227e753db" providerId="LiveId" clId="{98B10F98-438E-4062-BD95-85D8F642BAEB}" dt="2025-03-10T10:45:58.667" v="4" actId="1076"/>
        <pc:sldMkLst>
          <pc:docMk/>
          <pc:sldMk cId="764133369" sldId="256"/>
        </pc:sldMkLst>
        <pc:picChg chg="add mod">
          <ac:chgData name="Иван Мозговой" userId="0054e2f227e753db" providerId="LiveId" clId="{98B10F98-438E-4062-BD95-85D8F642BAEB}" dt="2025-03-10T10:45:58.667" v="4" actId="1076"/>
          <ac:picMkLst>
            <pc:docMk/>
            <pc:sldMk cId="764133369" sldId="256"/>
            <ac:picMk id="3" creationId="{6832E16F-5BF0-408D-8F2C-CE9F3911700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27F22-C950-4F9A-BEE5-53C69794A75F}" type="datetimeFigureOut">
              <a:rPr lang="x-none" smtClean="0"/>
              <a:t>30.05.2025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1D2E0-53AF-4D51-89B7-06FD188329C4}" type="slidenum">
              <a:rPr lang="x-none" smtClean="0"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176724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Приложение</a:t>
            </a:r>
            <a:r>
              <a:rPr lang="en-US" dirty="0"/>
              <a:t> 1. </a:t>
            </a:r>
            <a:r>
              <a:rPr lang="ru-RU" dirty="0"/>
              <a:t>Блок-схема эксперимента.</a:t>
            </a:r>
            <a:endParaRPr lang="x-non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C1D2E0-53AF-4D51-89B7-06FD188329C4}" type="slidenum">
              <a:rPr lang="x-none" smtClean="0"/>
              <a:t>1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520576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12EE576-6860-45B6-99DC-C9549B005DAE}"/>
              </a:ext>
            </a:extLst>
          </p:cNvPr>
          <p:cNvSpPr txBox="1"/>
          <p:nvPr/>
        </p:nvSpPr>
        <p:spPr>
          <a:xfrm>
            <a:off x="-1" y="1295400"/>
            <a:ext cx="91440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Приложение 1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Блок-схема эксперимента</a:t>
            </a:r>
            <a:endParaRPr lang="x-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K:\Редактируемые\Для публикаций\0_текущие публикации\ишемия_2\циклоРНК\статья_F-circ\в Биохимию\раунд1\esm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298" y="2133600"/>
            <a:ext cx="8911401" cy="2969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41333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12</Words>
  <Application>Microsoft Office PowerPoint</Application>
  <PresentationFormat>On-screen Show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</dc:creator>
  <cp:lastModifiedBy>Anna Evstigneeva</cp:lastModifiedBy>
  <cp:revision>9</cp:revision>
  <dcterms:created xsi:type="dcterms:W3CDTF">2006-08-16T00:00:00Z</dcterms:created>
  <dcterms:modified xsi:type="dcterms:W3CDTF">2025-05-30T20:30:56Z</dcterms:modified>
</cp:coreProperties>
</file>